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7" r:id="rId9"/>
    <p:sldId id="264" r:id="rId10"/>
    <p:sldId id="265" r:id="rId11"/>
    <p:sldId id="266" r:id="rId12"/>
    <p:sldId id="268" r:id="rId13"/>
    <p:sldId id="26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813E0B-93F3-43B7-8E75-C2A0741158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B62AE8B-208C-43E9-98F7-E25024331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869748-0651-42D9-920C-B6A754E56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20EA23-0D2D-42F2-AF57-C7BDA5407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9F1A9F-6660-4BD8-B299-0C6CFC7A0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7820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9EA9CF-D999-41E6-AC19-D285D9524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6B24F72-C342-4BEF-87F6-2ABCB5B4B2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6A14B7-18D8-4E92-AEBA-F69F2DD79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548D9C-5F70-4F4E-A57D-FCDB653A9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BD5984-3598-4E3A-8D8A-9C3DDC2E0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558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CB9EF8A-CDE1-4630-83D6-75B69CB847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5E842EC-9953-43FA-AF23-15F85B296C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077365-B6FF-40A1-90C9-E1FBAF39C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360B84-1763-452C-8D93-9C11C029E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DEAEAF-3642-47C3-9509-32B88E930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2031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7CE5DF-DD53-4CBE-A1D2-16CCBB8B5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5B4A1A-D5F5-446E-B504-4A864290C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A48189-4561-475F-B6EC-624AAB6E2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86B19A-1CA7-4840-A9C3-3CDF5A0DB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0CB860-F982-4A0A-AF10-B4F3D69F5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2511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E81F64-11B0-4321-A824-DC10FC067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775F178-E166-441A-A882-BC496F795F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001177E-7293-4D86-A0F5-2D4BF43DA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024592-7EE9-48C8-9CB8-EDB2AE49E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DD8CE4-1BF7-45D9-99FA-7262CAC2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2774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D55F73-2ED6-474D-BE4E-B2112D024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0066AB-649D-4CD9-B8E5-2FC78B09B9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F1EB24-13C7-4F48-A8D3-4C5BE9B898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ED7433-39DC-4D40-BF9D-09AB24C1A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65B3A5-BC96-4E55-90B5-0B308057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D90F451-D9E8-4C7F-BB0D-ABAA4274A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964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D168D-5B5B-47BD-8DE1-1AA7E1770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61C9FA-B582-42F5-8D43-A2EA600E9B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1A56D5-07B0-46F3-90D6-D68882DF05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52D6D95-CC5B-49FD-95D0-2C598BCAC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F616BE2-9962-4947-AB0F-615BC30B61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59D1EB7-D52F-4EE2-8D84-8B4A0B225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6E3A2FA-11E6-4388-8548-79A7983B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ADE4EA4-24FC-42CE-9A50-8C6C5CA65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1150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5FB72B-6237-468A-9B77-3B9FAF469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42F3784-A65A-4908-807E-13C29EAFA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8250A9D-C642-4642-8A73-3C318FB8E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D5A434D-04ED-489A-BA92-7E6430AD5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57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D038F06-6BC2-42E8-A64D-6CB702499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0401A6-1A9F-479D-9E11-CD79C70A3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07DB7F4-2A44-4A33-996D-37DBDBA13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080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47C1BB-7CE9-4975-9A1F-1B3D2BD93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EE511E-DE77-4D57-B9AA-78AD62C4B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FF70ED-5C61-4908-860D-9A1BBED3B1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F78E25-E1DA-4F0E-B96F-135FF80B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658EAA-44CB-4801-8F76-7C5465A80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550E77-65D7-4A7C-ADCF-1F80A2FE0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678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8FE111-CE84-424C-8524-8F50DFD55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A6395FF-9672-497B-AC5D-AD82FABA55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2A91804-EAD1-4DDB-BCB8-53991B938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1CC428-7D2E-474E-AC21-82B6D1A7E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895E75-830E-4BDC-ABCA-F4A91716E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ED4287-3BDC-4002-B91E-EDE907394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1059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279AC9D-20F9-4DA5-907D-B6FB58752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AE2002-1774-4D71-A06F-88F8395022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271B7D-96BB-4EBA-A6DD-44626EB254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82CEB6-1003-4C61-9F2B-55F593E76757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3AD239-D6EC-476C-BB55-0449D6C036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4E0E68-BAD9-40A4-8F76-525060099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71E1B-FDD2-432E-BBA3-CFE30854CC6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450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090B3B1-15B7-43CA-9643-2BE179B7E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86094"/>
            <a:ext cx="12192000" cy="488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6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D8CC29B-ADDC-4031-B2C1-2FA7B95E4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" y="461962"/>
            <a:ext cx="11487150" cy="593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861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42F5EF4-32CD-4944-8175-ED8939D6B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4128"/>
            <a:ext cx="12192000" cy="450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488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ADD0A3D-0BDB-49F7-B238-9119DA750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83" y="0"/>
            <a:ext cx="113436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5886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A82B03D-F70C-460F-863C-EF06BD5A1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79913"/>
            <a:ext cx="12192000" cy="229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070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A663B6B-CEDA-4557-9983-1C5202BC4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564" y="0"/>
            <a:ext cx="86268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507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3FD73DF-1799-4C47-950B-433C74C51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780" y="0"/>
            <a:ext cx="112164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303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3D686F5-B525-4262-9B08-72E345560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626" y="0"/>
            <a:ext cx="98327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671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9A1F7132-09B4-48F8-8046-8F0BEB932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7126"/>
            <a:ext cx="12192000" cy="536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101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103FBA9E-7010-4591-A157-6DBD40248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6950" y="0"/>
            <a:ext cx="79980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104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7CE9FD-10B0-4BC4-A23C-7C30DA6F7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17780C-1A22-4BC5-9775-E8FB31605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7FBEFCB-429B-483F-B90F-1CB453926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095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1B53103-6B4F-446C-BD40-415DCD750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4979"/>
            <a:ext cx="12192000" cy="4588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226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448FAC5-4C38-4742-AA70-6BC40CE3B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149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와이드스크린</PresentationFormat>
  <Paragraphs>0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</dc:creator>
  <cp:lastModifiedBy>a</cp:lastModifiedBy>
  <cp:revision>4</cp:revision>
  <dcterms:created xsi:type="dcterms:W3CDTF">2024-10-21T00:46:44Z</dcterms:created>
  <dcterms:modified xsi:type="dcterms:W3CDTF">2024-10-22T00:24:55Z</dcterms:modified>
</cp:coreProperties>
</file>

<file path=docProps/thumbnail.jpeg>
</file>